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2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EF27"/>
    <a:srgbClr val="5FE9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17" autoAdjust="0"/>
    <p:restoredTop sz="94630" autoAdjust="0"/>
  </p:normalViewPr>
  <p:slideViewPr>
    <p:cSldViewPr>
      <p:cViewPr varScale="1">
        <p:scale>
          <a:sx n="67" d="100"/>
          <a:sy n="67" d="100"/>
        </p:scale>
        <p:origin x="-60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CC8E1A9D-B7C7-4BBA-92D3-D232666F2A0E}" type="datetimeFigureOut">
              <a:rPr lang="en-US" smtClean="0"/>
              <a:pPr/>
              <a:t>4/23/2012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23F92CD2-8B87-40B4-A34A-E15C88FAAE8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838200"/>
            <a:ext cx="4695825" cy="503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25000"/>
                  </a:schemeClr>
                </a:solidFill>
              </a:rPr>
              <a:t>Henry Clay</a:t>
            </a:r>
            <a:endParaRPr lang="en-US" sz="4000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50000">
              <a:srgbClr val="00B0F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Politics and Public Service</a:t>
            </a:r>
            <a:endParaRPr 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44780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Elected Clay in 1811.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Clay was the speaker of the House. 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Clay was reelected to the House many times.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He was head of a group called "War Hawks.“</a:t>
            </a:r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The group helps influence Congress to declare 	war against the United Kingdom in 1812.</a:t>
            </a:r>
            <a:endParaRPr lang="en-US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066800"/>
            <a:ext cx="9144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Many northerners opposed slavery.</a:t>
            </a:r>
          </a:p>
          <a:p>
            <a:pPr>
              <a:buFont typeface="Wingdings" pitchFamily="2" charset="2"/>
              <a:buChar char="Ø"/>
            </a:pPr>
            <a:endParaRPr lang="en-US" sz="3200" b="1" dirty="0" smtClean="0"/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Southerners did not care about northern views.</a:t>
            </a:r>
          </a:p>
          <a:p>
            <a:pPr>
              <a:buFont typeface="Wingdings" pitchFamily="2" charset="2"/>
              <a:buChar char="Ø"/>
            </a:pPr>
            <a:endParaRPr lang="en-US" sz="3200" b="1" dirty="0" smtClean="0"/>
          </a:p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The votes for the slave states were less when 	more free states joined the country.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The Great Compromise</a:t>
            </a:r>
            <a:endParaRPr lang="en-US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0" y="4229100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50000">
              <a:srgbClr val="7030A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86000"/>
            <a:ext cx="8610600" cy="13716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The outspoken senator was actually Clay's 	political enemy. 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Quotes to Henry Clay</a:t>
            </a:r>
            <a:endParaRPr lang="en-US" sz="4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1430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en-US" sz="3200" b="1" dirty="0" smtClean="0"/>
              <a:t>“There is one man, and only one man, who can 	save the Union.”</a:t>
            </a:r>
            <a:endParaRPr lang="en-US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414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3600"/>
            <a:ext cx="9144000" cy="1295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On January 29, 1850, Henry Clay addressed      	Congress with his bill.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Clay’s</a:t>
            </a:r>
            <a:r>
              <a:rPr lang="en-US" sz="3600" b="1" dirty="0" smtClean="0"/>
              <a:t> Bill</a:t>
            </a:r>
            <a:endParaRPr lang="en-US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352800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b="1" dirty="0" smtClean="0"/>
              <a:t>It was voted down many times. Clay did not give 	up. He felt his own life meant nothing if the 	bill wasn't passed.</a:t>
            </a:r>
            <a:endParaRPr lang="en-US" sz="32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57400"/>
            <a:ext cx="9144000" cy="609600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1"/>
                </a:solidFill>
                <a:latin typeface="+mn-lt"/>
              </a:rPr>
              <a:t>Born on April 12, 1777, in Hanover Co.</a:t>
            </a:r>
            <a:endParaRPr lang="en-US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13816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/>
              <a:t>Clay’s early life</a:t>
            </a:r>
            <a:endParaRPr lang="en-US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12420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en-US" sz="3200" b="1" dirty="0" smtClean="0"/>
              <a:t>While still in his 20’s, he was elected to the state 	legislature.</a:t>
            </a:r>
            <a:endParaRPr lang="en-US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0" y="3714750"/>
            <a:ext cx="2381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</TotalTime>
  <Words>142</Words>
  <Application>Microsoft Office PowerPoint</Application>
  <PresentationFormat>On-screen Show (4:3)</PresentationFormat>
  <Paragraphs>22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Module</vt:lpstr>
      <vt:lpstr>Slide 1</vt:lpstr>
      <vt:lpstr>Slide 2</vt:lpstr>
      <vt:lpstr>Slide 3</vt:lpstr>
      <vt:lpstr>The outspoken senator was actually Clay's  political enemy. </vt:lpstr>
      <vt:lpstr>On January 29, 1850, Henry Clay addressed       Congress with his bill.</vt:lpstr>
      <vt:lpstr>Born on April 12, 1777, in Hanover Co.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rhogans</dc:creator>
  <cp:lastModifiedBy>rhogans</cp:lastModifiedBy>
  <cp:revision>44</cp:revision>
  <dcterms:created xsi:type="dcterms:W3CDTF">2012-03-26T14:35:15Z</dcterms:created>
  <dcterms:modified xsi:type="dcterms:W3CDTF">2012-04-23T15:03:14Z</dcterms:modified>
</cp:coreProperties>
</file>